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8" autoAdjust="0"/>
    <p:restoredTop sz="94660"/>
  </p:normalViewPr>
  <p:slideViewPr>
    <p:cSldViewPr snapToGrid="0">
      <p:cViewPr varScale="1">
        <p:scale>
          <a:sx n="64" d="100"/>
          <a:sy n="64" d="100"/>
        </p:scale>
        <p:origin x="33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470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590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234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365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413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528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828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275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357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654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591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E37E6-04AD-44AC-8741-79959B6C7CCA}" type="datetimeFigureOut">
              <a:rPr lang="da-DK" smtClean="0"/>
              <a:t>11-03-2025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C4BDD-FA51-40F3-AE2F-B825D433B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003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svg"/><Relationship Id="rId7" Type="http://schemas.openxmlformats.org/officeDocument/2006/relationships/hyperlink" Target="mailto:britta.johansen.01@regionh.d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iana.buskov@regionh.dk" TargetMode="External"/><Relationship Id="rId5" Type="http://schemas.openxmlformats.org/officeDocument/2006/relationships/hyperlink" Target="mailto:DIANA.BUSKOV@REGIONH.DK" TargetMode="External"/><Relationship Id="rId4" Type="http://schemas.openxmlformats.org/officeDocument/2006/relationships/hyperlink" Target="mailto:MARIANNE.HJORTH@REGIONH.D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8817018-9D3D-434B-A6A2-250AB36F2313}"/>
              </a:ext>
            </a:extLst>
          </p:cNvPr>
          <p:cNvSpPr/>
          <p:nvPr/>
        </p:nvSpPr>
        <p:spPr>
          <a:xfrm>
            <a:off x="0" y="3177885"/>
            <a:ext cx="6858000" cy="5145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11BD05-D28F-4B66-9F74-C82171963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908334"/>
            <a:ext cx="5829300" cy="2217678"/>
          </a:xfrm>
        </p:spPr>
        <p:txBody>
          <a:bodyPr>
            <a:normAutofit/>
          </a:bodyPr>
          <a:lstStyle/>
          <a:p>
            <a:r>
              <a:rPr lang="da-DK" sz="4800" b="1" dirty="0">
                <a:solidFill>
                  <a:schemeClr val="accent1">
                    <a:lumMod val="50000"/>
                  </a:schemeClr>
                </a:solidFill>
              </a:rPr>
              <a:t>12. SYMPOSIUM</a:t>
            </a:r>
            <a:br>
              <a:rPr lang="da-DK" sz="27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da-DK" sz="27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sz="2700" b="1" dirty="0">
                <a:solidFill>
                  <a:schemeClr val="accent1">
                    <a:lumMod val="50000"/>
                  </a:schemeClr>
                </a:solidFill>
              </a:rPr>
              <a:t>FOR ANÆSTESISYGEPLEJERSKER</a:t>
            </a:r>
            <a:br>
              <a:rPr lang="da-DK" sz="2000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da-DK" sz="2489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a-DK" sz="2489" b="1" dirty="0">
                <a:solidFill>
                  <a:schemeClr val="accent1">
                    <a:lumMod val="50000"/>
                  </a:schemeClr>
                </a:solidFill>
              </a:rPr>
              <a:t>RIGSHOSPITALET</a:t>
            </a:r>
          </a:p>
        </p:txBody>
      </p:sp>
      <p:pic>
        <p:nvPicPr>
          <p:cNvPr id="5" name="Grafik 4" descr="Megafon">
            <a:extLst>
              <a:ext uri="{FF2B5EF4-FFF2-40B4-BE49-F238E27FC236}">
                <a16:creationId xmlns:a16="http://schemas.microsoft.com/office/drawing/2014/main" id="{A654CD48-0224-4306-B8EA-A17BDEC4F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038" y="3623819"/>
            <a:ext cx="1399187" cy="1399187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9F1839FF-E494-4D8E-91E8-B8A471C5627F}"/>
              </a:ext>
            </a:extLst>
          </p:cNvPr>
          <p:cNvSpPr txBox="1"/>
          <p:nvPr/>
        </p:nvSpPr>
        <p:spPr>
          <a:xfrm>
            <a:off x="428830" y="4230846"/>
            <a:ext cx="58606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dirty="0">
                <a:solidFill>
                  <a:schemeClr val="bg1"/>
                </a:solidFill>
              </a:rPr>
              <a:t>PRÆSENTATION AF </a:t>
            </a:r>
            <a:br>
              <a:rPr lang="da-DK" sz="3600" dirty="0">
                <a:solidFill>
                  <a:schemeClr val="bg1"/>
                </a:solidFill>
              </a:rPr>
            </a:br>
            <a:r>
              <a:rPr lang="da-DK" sz="3600" dirty="0">
                <a:solidFill>
                  <a:schemeClr val="bg1"/>
                </a:solidFill>
              </a:rPr>
              <a:t>FORSKNINGS - &amp; UDVIKLINGSPROJEKTER </a:t>
            </a:r>
          </a:p>
          <a:p>
            <a:pPr algn="ctr"/>
            <a:r>
              <a:rPr lang="da-DK" sz="3600" dirty="0">
                <a:solidFill>
                  <a:schemeClr val="bg1"/>
                </a:solidFill>
              </a:rPr>
              <a:t>ET SYMPOSIUM FOR ANÆSTESISYGEPLEJERSKER I DANMARK &amp; ØRESUNDSREGIONEN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AB51C47-ADB1-4C59-A03D-9EF2DA84F0AE}"/>
              </a:ext>
            </a:extLst>
          </p:cNvPr>
          <p:cNvSpPr txBox="1"/>
          <p:nvPr/>
        </p:nvSpPr>
        <p:spPr>
          <a:xfrm rot="20384080">
            <a:off x="1056004" y="3417996"/>
            <a:ext cx="2337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First </a:t>
            </a:r>
            <a:r>
              <a:rPr lang="da-DK" b="1" dirty="0" err="1">
                <a:solidFill>
                  <a:schemeClr val="bg1"/>
                </a:solidFill>
              </a:rPr>
              <a:t>announcement</a:t>
            </a:r>
            <a:endParaRPr lang="da-DK" b="1" dirty="0">
              <a:solidFill>
                <a:schemeClr val="bg1"/>
              </a:solidFill>
            </a:endParaRPr>
          </a:p>
          <a:p>
            <a:r>
              <a:rPr lang="da-DK" b="1" dirty="0">
                <a:solidFill>
                  <a:schemeClr val="bg1"/>
                </a:solidFill>
              </a:rPr>
              <a:t>Call for abstracts…..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38D290F8-8C6A-471A-AAE2-5408AE253D77}"/>
              </a:ext>
            </a:extLst>
          </p:cNvPr>
          <p:cNvSpPr txBox="1"/>
          <p:nvPr/>
        </p:nvSpPr>
        <p:spPr>
          <a:xfrm>
            <a:off x="127000" y="8512245"/>
            <a:ext cx="64643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Program følger</a:t>
            </a:r>
          </a:p>
          <a:p>
            <a:r>
              <a:rPr lang="da-DK" sz="3200" b="1" dirty="0">
                <a:solidFill>
                  <a:schemeClr val="accent1">
                    <a:lumMod val="50000"/>
                  </a:schemeClr>
                </a:solidFill>
              </a:rPr>
              <a:t>TORSDAG DEN 13.NOVEMBER 2025</a:t>
            </a:r>
          </a:p>
          <a:p>
            <a:pPr algn="ctr"/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FLERE INFORMATIONER PÅ WWW.RIGSHOSPITALET.DK/ANAESTESISYGEPLEJESYMPOSIUM</a:t>
            </a:r>
          </a:p>
          <a:p>
            <a:pPr algn="ctr"/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YDERLIGERE INFORMATIONER</a:t>
            </a:r>
          </a:p>
          <a:p>
            <a:pPr algn="ctr"/>
            <a:r>
              <a:rPr lang="da-DK" dirty="0">
                <a:hlinkClick r:id="rId4"/>
              </a:rPr>
              <a:t>MARIANNE.HJORTH@REGIONH.DK</a:t>
            </a:r>
            <a:endParaRPr lang="da-DK" dirty="0"/>
          </a:p>
          <a:p>
            <a:pPr algn="ctr"/>
            <a:r>
              <a:rPr lang="da-DK" dirty="0">
                <a:hlinkClick r:id="rId5"/>
              </a:rPr>
              <a:t>DIANA.BUSKOV@REGIONH.DK</a:t>
            </a:r>
            <a:endParaRPr lang="da-DK" dirty="0"/>
          </a:p>
          <a:p>
            <a:pPr algn="ctr"/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Abstracts kan sendes på mail til</a:t>
            </a:r>
          </a:p>
          <a:p>
            <a:pPr algn="ctr"/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diana.buskov@regionh.dk</a:t>
            </a:r>
            <a:r>
              <a:rPr lang="da-DK" sz="1800" b="1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britta.johansen.01@regionh.dk</a:t>
            </a:r>
            <a:r>
              <a:rPr lang="da-DK" b="1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da-DK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inden d. 14. oktober 2025 kl. 12.00. </a:t>
            </a:r>
            <a:endParaRPr lang="da-DK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da-DK" dirty="0"/>
          </a:p>
          <a:p>
            <a:pPr algn="ctr"/>
            <a:r>
              <a:rPr lang="da-DK" dirty="0"/>
              <a:t>	</a:t>
            </a:r>
          </a:p>
        </p:txBody>
      </p:sp>
      <p:pic>
        <p:nvPicPr>
          <p:cNvPr id="1026" name="Group 2524">
            <a:extLst>
              <a:ext uri="{FF2B5EF4-FFF2-40B4-BE49-F238E27FC236}">
                <a16:creationId xmlns:a16="http://schemas.microsoft.com/office/drawing/2014/main" id="{C251BE90-475A-4F55-BC01-B88127D21516}"/>
              </a:ext>
            </a:extLst>
          </p:cNvPr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3" b="-66"/>
          <a:stretch>
            <a:fillRect/>
          </a:stretch>
        </p:blipFill>
        <p:spPr bwMode="auto">
          <a:xfrm>
            <a:off x="4736076" y="3348979"/>
            <a:ext cx="1936033" cy="258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115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</TotalTime>
  <Words>100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12. SYMPOSIUM  FOR ANÆSTESISYGEPLEJERSKER  RIGSHOSPITALET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ANÆSTESISYGEPLEJERSKER 9. SYMPOSIUM RIGSHOSPITALET</dc:title>
  <dc:creator>Marianne Hjorth</dc:creator>
  <cp:lastModifiedBy>Britta Johansen</cp:lastModifiedBy>
  <cp:revision>28</cp:revision>
  <dcterms:created xsi:type="dcterms:W3CDTF">2022-01-25T10:55:45Z</dcterms:created>
  <dcterms:modified xsi:type="dcterms:W3CDTF">2025-03-11T11:41:15Z</dcterms:modified>
</cp:coreProperties>
</file>